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2"/>
  </p:notesMasterIdLst>
  <p:sldIdLst>
    <p:sldId id="256" r:id="rId2"/>
    <p:sldId id="293" r:id="rId3"/>
    <p:sldId id="300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291" r:id="rId21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62" autoAdjust="0"/>
    <p:restoredTop sz="74067" autoAdjust="0"/>
  </p:normalViewPr>
  <p:slideViewPr>
    <p:cSldViewPr snapToGrid="0">
      <p:cViewPr>
        <p:scale>
          <a:sx n="66" d="100"/>
          <a:sy n="66" d="100"/>
        </p:scale>
        <p:origin x="-1050" y="-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1635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D0395C8-AE9E-47A9-911E-8835A30CDDA9}" type="datetimeFigureOut">
              <a:rPr lang="ar-IQ" smtClean="0"/>
              <a:t>16/07/1439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1635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1621D8-E837-42C3-A842-4B45F649E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0554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43264" y="1860666"/>
            <a:ext cx="5335193" cy="1970502"/>
          </a:xfrm>
        </p:spPr>
        <p:txBody>
          <a:bodyPr>
            <a:noAutofit/>
          </a:bodyPr>
          <a:lstStyle/>
          <a:p>
            <a:pPr algn="r"/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الرابعة</a:t>
            </a:r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مايكروسوفت اكسل 2010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8619"/>
            <a:ext cx="2286000" cy="1059381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GB" dirty="0"/>
          </a:p>
          <a:p>
            <a:pPr algn="r"/>
            <a:r>
              <a:rPr lang="ar-IQ" sz="60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الاستاذ غدير رعد</a:t>
            </a:r>
            <a:endParaRPr lang="ar-IQ" sz="60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ctr"/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82971" y="165650"/>
            <a:ext cx="4512681" cy="235983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الفصل الثاني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ثانية</a:t>
            </a:r>
            <a:endParaRPr lang="en-GB" sz="8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-204717" y="4019854"/>
            <a:ext cx="42581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Excel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ثامنا: القيمة المقربة(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Rounddown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تعطي الرقم مقربا الى الاسفل (بالحذف)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</a:t>
            </a:r>
            <a:r>
              <a:rPr lang="en-US" sz="72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Rounddown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5.888 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7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57598" y="5609755"/>
            <a:ext cx="493441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5.88</a:t>
            </a:r>
            <a:endParaRPr lang="ar-IQ" sz="72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594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تاسعا: اللوغاريتم(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Ln,Log10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تعطي اللوغاريتم الطبيعي او العشري للعدد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=Ln(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72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=Log10(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72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1502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عاشرا: دوال زوايا المثلثات(</a:t>
            </a:r>
            <a:r>
              <a:rPr lang="en-US" sz="44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Sin,Cos,Tan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تعطي الجيب و الجيب تمام و ظل الزاوية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=Tan(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180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8688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احد عشر: دالة الاشارة(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Sign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تعطي اشارة العدد (للموجب (1) و للسالب (-1))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sign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-5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7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57597" y="5609754"/>
            <a:ext cx="493441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-1</a:t>
            </a:r>
            <a:endParaRPr lang="ar-IQ" sz="72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7228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اثنا عشر: دالة الاس 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Exp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لإيجاد قيمة الدالة الاسية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</a:t>
            </a:r>
            <a:r>
              <a:rPr lang="en-US" sz="72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Exp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9613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ثلاثة عشر: دالة المتوسط 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Average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لإيجاد المتوسط الحسابي لمجموعة ارقام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=Average(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7430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اربعة عشر: دالة العداد(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Count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لإيجاد عدد عناصر ضمن مجال معين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=Count(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66130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خمسة عشر: دالة الماكس 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Max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لإيجاد القيمة الاعظم من بين مجموعة اعداد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=Max(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38045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ستة عشر: دالة الماين(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Min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لإيجاد القيمة الدنيا/الصغرى من بين مجموعة اعداد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=Min(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5481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سبعة عشر: دالة التاريخ(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Date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لتحويل سلسلة ارقام الى تاريخ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=Date(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Year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Month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Day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7766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اكسل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الدوال</a:t>
            </a:r>
          </a:p>
          <a:p>
            <a:pPr marL="0" indent="0" algn="ctr" rtl="1">
              <a:buNone/>
            </a:pP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141818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en-US" sz="5400" b="1" dirty="0" smtClean="0">
                <a:latin typeface="Arabic Typesetting" pitchFamily="66" charset="-78"/>
                <a:cs typeface="Arabic Typesetting" pitchFamily="66" charset="-78"/>
              </a:rPr>
              <a:t>Quiz Time</a:t>
            </a:r>
            <a:endParaRPr lang="en-GB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35429" y="2249714"/>
            <a:ext cx="10638971" cy="4608286"/>
          </a:xfrm>
        </p:spPr>
        <p:txBody>
          <a:bodyPr>
            <a:noAutofit/>
          </a:bodyPr>
          <a:lstStyle/>
          <a:p>
            <a:pPr marL="742950" indent="-742950" algn="r" rtl="1">
              <a:spcBef>
                <a:spcPts val="600"/>
              </a:spcBef>
              <a:buFont typeface="+mj-lt"/>
              <a:buAutoNum type="arabicPeriod"/>
            </a:pPr>
            <a:r>
              <a:rPr lang="en-US" sz="38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=Mod(22:3)</a:t>
            </a:r>
          </a:p>
          <a:p>
            <a:pPr marL="742950" indent="-742950" algn="r" rtl="1">
              <a:spcBef>
                <a:spcPts val="600"/>
              </a:spcBef>
              <a:buFont typeface="+mj-lt"/>
              <a:buAutoNum type="arabicPeriod"/>
            </a:pPr>
            <a:r>
              <a:rPr lang="en-US" sz="38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=Abs(11.5)</a:t>
            </a:r>
          </a:p>
          <a:p>
            <a:pPr marL="742950" indent="-742950" algn="r" rtl="1">
              <a:spcBef>
                <a:spcPts val="600"/>
              </a:spcBef>
              <a:buFont typeface="+mj-lt"/>
              <a:buAutoNum type="arabicPeriod"/>
            </a:pPr>
            <a:r>
              <a:rPr lang="en-US" sz="38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</a:t>
            </a:r>
            <a:r>
              <a:rPr lang="en-US" sz="38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Average(30,40,50</a:t>
            </a:r>
            <a:r>
              <a:rPr lang="en-US" sz="38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742950" indent="-742950" algn="r" rtl="1">
              <a:spcBef>
                <a:spcPts val="600"/>
              </a:spcBef>
              <a:buFont typeface="+mj-lt"/>
              <a:buAutoNum type="arabicPeriod"/>
            </a:pPr>
            <a:r>
              <a:rPr lang="en-US" sz="38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Sum(10+3)+Sum(15)</a:t>
            </a:r>
            <a:endParaRPr lang="ar-IQ" sz="38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742950" indent="-742950" algn="r" rtl="1">
              <a:spcBef>
                <a:spcPts val="600"/>
              </a:spcBef>
              <a:buFont typeface="+mj-lt"/>
              <a:buAutoNum type="arabicPeriod"/>
            </a:pPr>
            <a:r>
              <a:rPr lang="en-US" sz="38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=sign(898)</a:t>
            </a:r>
            <a:endParaRPr lang="en-US" sz="38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742950" indent="-742950" algn="r" rtl="1">
              <a:spcBef>
                <a:spcPts val="600"/>
              </a:spcBef>
              <a:buFont typeface="+mj-lt"/>
              <a:buAutoNum type="arabicPeriod"/>
            </a:pPr>
            <a:r>
              <a:rPr lang="en-US" sz="38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</a:t>
            </a:r>
            <a:r>
              <a:rPr lang="en-US" sz="38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Roundup(8.4,0)</a:t>
            </a:r>
          </a:p>
          <a:p>
            <a:pPr marL="742950" indent="-742950" algn="r" rtl="1">
              <a:spcBef>
                <a:spcPts val="600"/>
              </a:spcBef>
              <a:buFont typeface="+mj-lt"/>
              <a:buAutoNum type="arabicPeriod"/>
            </a:pPr>
            <a:r>
              <a:rPr lang="ar-IQ" sz="38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8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Product(11,30, </a:t>
            </a:r>
            <a:r>
              <a:rPr lang="en-US" sz="38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</a:t>
            </a:r>
            <a:r>
              <a:rPr lang="en-US" sz="38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(2.8)</a:t>
            </a:r>
            <a:endParaRPr lang="ar-IQ" sz="38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عنصر نائب للمحتوى 1"/>
          <p:cNvSpPr txBox="1">
            <a:spLocks/>
          </p:cNvSpPr>
          <p:nvPr/>
        </p:nvSpPr>
        <p:spPr>
          <a:xfrm>
            <a:off x="5899196" y="1315839"/>
            <a:ext cx="6002072" cy="769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IQ" sz="48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هو ناتج العمليات التالية:</a:t>
            </a:r>
            <a:endParaRPr lang="ar-IQ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الدوال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اولا: دالة الجمع 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sum)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لحساب مجموع اعداد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=Sum(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F20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7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9601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الدوال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ثانيا: دالة الضرب 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Product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لإيجاد حاصل ضرب مجموعة اعداد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=Product(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F20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7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0167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ثالثا: دالة الباقي(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Mod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لإيجاد باقي القسمة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Mod(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9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7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57599" y="5627906"/>
            <a:ext cx="493441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endParaRPr lang="ar-IQ" sz="72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5955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رابعا: العدد الصحيح (</a:t>
            </a:r>
            <a:r>
              <a:rPr lang="en-US" sz="44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لإرجاع العدد الصحيح من عدد كسري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</a:t>
            </a:r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en-US" sz="72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</a:t>
            </a:r>
            <a:r>
              <a:rPr lang="en-US" sz="72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8.6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7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57599" y="5627906"/>
            <a:ext cx="493441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8</a:t>
            </a:r>
            <a:endParaRPr lang="ar-IQ" sz="72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5959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خامسا: القيمة المطلقة 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Abs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لإيجاد القيمة المطلقة لعدد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=Abs(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-1.8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7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57599" y="5627906"/>
            <a:ext cx="493441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endParaRPr lang="ar-IQ" sz="72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8757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سادسا: دالة القيمة 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المقربة(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Round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تعطي الرقم مقربا الى عدد معين من الارقام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Round(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1.9846 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7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57599" y="5627906"/>
            <a:ext cx="493441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1.985</a:t>
            </a:r>
            <a:endParaRPr lang="ar-IQ" sz="72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3481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algn="ctr" rtl="1">
              <a:spcBef>
                <a:spcPct val="0"/>
              </a:spcBef>
              <a:buNone/>
              <a:defRPr sz="3600" b="1" cap="all">
                <a:ln w="3175" cmpd="sng">
                  <a:noFill/>
                </a:ln>
                <a:effectLst/>
                <a:latin typeface="Arabic Typesetting" pitchFamily="66" charset="-78"/>
                <a:ea typeface="+mj-ea"/>
                <a:cs typeface="Arabic Typesetting" pitchFamily="66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IQ" dirty="0"/>
              <a:t>الدوال</a:t>
            </a:r>
            <a:endParaRPr lang="en-GB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51542" y="1629220"/>
            <a:ext cx="1134972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سابعا: القيمة المقربة(</a:t>
            </a:r>
            <a:r>
              <a:rPr lang="en-US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Roundup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/>
            <a:r>
              <a:rPr lang="ar-IQ" sz="4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تعطي الرقم مقربا الى الاعلى</a:t>
            </a:r>
            <a:endParaRPr lang="ar-IQ" sz="44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3942" y="3610420"/>
            <a:ext cx="1134972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مثال:</a:t>
            </a:r>
          </a:p>
          <a:p>
            <a:pPr algn="ctr" rtl="1"/>
            <a:r>
              <a:rPr lang="ar-IQ" sz="7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Roundup(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8.663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, </a:t>
            </a:r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</a:t>
            </a:r>
            <a:r>
              <a:rPr lang="en-US" sz="7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7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57599" y="5627906"/>
            <a:ext cx="493441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7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8.67</a:t>
            </a:r>
            <a:endParaRPr lang="ar-IQ" sz="72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9679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1920</TotalTime>
  <Words>241</Words>
  <Application>Microsoft Office PowerPoint</Application>
  <PresentationFormat>مخصص</PresentationFormat>
  <Paragraphs>113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Slice</vt:lpstr>
      <vt:lpstr>المحاضرة الرابعة مايكروسوفت اكسل 2010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183</cp:revision>
  <dcterms:created xsi:type="dcterms:W3CDTF">2017-03-12T18:49:09Z</dcterms:created>
  <dcterms:modified xsi:type="dcterms:W3CDTF">2018-04-01T21:28:46Z</dcterms:modified>
</cp:coreProperties>
</file>